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7" r:id="rId3"/>
    <p:sldId id="258" r:id="rId4"/>
    <p:sldId id="263" r:id="rId5"/>
    <p:sldId id="264" r:id="rId6"/>
    <p:sldId id="266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45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50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6552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142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862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885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416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0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2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07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19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04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602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58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78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2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686EE-F420-4CD9-9349-5EFB5B3D4889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DB224A-8F88-47C2-A09B-928EE9640C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68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45120"/>
            <a:ext cx="7766936" cy="350571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Мастер-класс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«Практика использования напольных игр с детьми дошкольного возраста»</a:t>
            </a:r>
            <a:b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7960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Воспитатель, Козырева Л.М.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2022г.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49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Цель: гармоничное развитие детей дошкольного возраста через использование напольных игр в условиях ДОУ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развивать познавательную сферу детей: внимание, память, воображение, фантазию, мышление;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обогащать словарь;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развивать двигательно-игровую активность;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создавать ситуации успеха и радостную атмосферу</a:t>
            </a:r>
          </a:p>
        </p:txBody>
      </p:sp>
    </p:spTree>
    <p:extLst>
      <p:ext uri="{BB962C8B-B14F-4D97-AF65-F5344CB8AC3E}">
        <p14:creationId xmlns:p14="http://schemas.microsoft.com/office/powerpoint/2010/main" val="120706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536331"/>
            <a:ext cx="4184035" cy="5505030"/>
          </a:xfrm>
        </p:spPr>
        <p:txBody>
          <a:bodyPr/>
          <a:lstStyle/>
          <a:p>
            <a:r>
              <a:rPr lang="ru-RU" dirty="0"/>
              <a:t>Напольные игры - это разновидность игр которые имеют достаточно большой размер, располагаются на поверхности пола. Созданных в развлекательных, образовательных целях. По замыслу взрослых и детей.</a:t>
            </a:r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607" y="536575"/>
            <a:ext cx="4120485" cy="5505450"/>
          </a:xfrm>
        </p:spPr>
      </p:pic>
    </p:spTree>
    <p:extLst>
      <p:ext uri="{BB962C8B-B14F-4D97-AF65-F5344CB8AC3E}">
        <p14:creationId xmlns:p14="http://schemas.microsoft.com/office/powerpoint/2010/main" val="152735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2" b="33262"/>
          <a:stretch>
            <a:fillRect/>
          </a:stretch>
        </p:blipFill>
        <p:spPr>
          <a:xfrm>
            <a:off x="677334" y="783771"/>
            <a:ext cx="3933855" cy="367154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4" y="4721469"/>
            <a:ext cx="8596667" cy="1319893"/>
          </a:xfrm>
        </p:spPr>
        <p:txBody>
          <a:bodyPr>
            <a:normAutofit/>
          </a:bodyPr>
          <a:lstStyle/>
          <a:p>
            <a:r>
              <a:rPr lang="ru-RU" dirty="0"/>
              <a:t>«Музыкальный оркестр»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Участники самостоятельно выбирают дирижёра, и любой, понравившийся квадрат, поднимают карточку из этого квадрата, берут соответствующий музыкальный инструмент. Дирижёр создает музыкальную композицию и управляет «оркестром»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274" y="692332"/>
            <a:ext cx="3202118" cy="371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88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dirty="0"/>
              <a:t>«Проблемная ситуация»</a:t>
            </a:r>
            <a:br>
              <a:rPr lang="ru-RU" sz="1800" dirty="0"/>
            </a:br>
            <a:r>
              <a:rPr lang="ru-RU" sz="1800" dirty="0"/>
              <a:t>Ведущий предлагает закрепить знания геометрических </a:t>
            </a:r>
            <a:r>
              <a:rPr lang="ru-RU" sz="1800" dirty="0" smtClean="0"/>
              <a:t>фигур.</a:t>
            </a:r>
            <a:br>
              <a:rPr lang="ru-RU" sz="1800" dirty="0" smtClean="0"/>
            </a:br>
            <a:r>
              <a:rPr lang="ru-RU" sz="1800" dirty="0" smtClean="0"/>
              <a:t>Угадать  какой геометрической фигуры не хватает.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675" y="2259874"/>
            <a:ext cx="3530782" cy="376908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878" y="2259874"/>
            <a:ext cx="3642007" cy="370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«Повтори движение»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Ведущий показывает образец движений. Участники повторяют все движения за ним, и придумывают один свой элемент.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78" y="2309223"/>
            <a:ext cx="2925415" cy="39086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594" y="2309222"/>
            <a:ext cx="2927797" cy="391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1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19749" y="2991394"/>
            <a:ext cx="4310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181818"/>
                </a:solidFill>
                <a:effectLst/>
                <a:latin typeface="Open Sans"/>
              </a:rPr>
              <a:t>Спасибо   за внимание!</a:t>
            </a: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291736" y="454075"/>
            <a:ext cx="3888377" cy="324271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6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61</Words>
  <Application>Microsoft Office PowerPoint</Application>
  <PresentationFormat>Широкоэкранный</PresentationFormat>
  <Paragraphs>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Open Sans</vt:lpstr>
      <vt:lpstr>Trebuchet MS</vt:lpstr>
      <vt:lpstr>Wingdings 3</vt:lpstr>
      <vt:lpstr>Аспект</vt:lpstr>
      <vt:lpstr>Мастер-класс «Практика использования напольных игр с детьми дошкольного возраста» </vt:lpstr>
      <vt:lpstr>Презентация PowerPoint</vt:lpstr>
      <vt:lpstr>Презентация PowerPoint</vt:lpstr>
      <vt:lpstr>Презентация PowerPoint</vt:lpstr>
      <vt:lpstr>«Проблемная ситуация» Ведущий предлагает закрепить знания геометрических фигур. Угадать  какой геометрической фигуры не хватает. </vt:lpstr>
      <vt:lpstr>«Повтори движение» Ведущий показывает образец движений. Участники повторяют все движения за ним, и придумывают один свой элемент.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«Практика использования напольных игр с детьми дошкольного возраста»</dc:title>
  <dc:creator>Пользователь Windows</dc:creator>
  <cp:lastModifiedBy>Пользователь Windows</cp:lastModifiedBy>
  <cp:revision>6</cp:revision>
  <dcterms:created xsi:type="dcterms:W3CDTF">2022-02-25T15:07:19Z</dcterms:created>
  <dcterms:modified xsi:type="dcterms:W3CDTF">2023-01-23T12:52:59Z</dcterms:modified>
</cp:coreProperties>
</file>